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6" r:id="rId10"/>
    <p:sldId id="265" r:id="rId11"/>
    <p:sldId id="264" r:id="rId12"/>
    <p:sldId id="267" r:id="rId13"/>
    <p:sldId id="268" r:id="rId14"/>
    <p:sldId id="270" r:id="rId15"/>
  </p:sldIdLst>
  <p:sldSz cx="12192000" cy="6858000"/>
  <p:notesSz cx="6858000" cy="9144000"/>
  <p:embeddedFontLst>
    <p:embeddedFont>
      <p:font typeface="Adobe Arabic" panose="02040503050201020203" pitchFamily="18" charset="-78"/>
      <p:regular r:id="rId17"/>
      <p:bold r:id="rId18"/>
      <p:italic r:id="rId19"/>
      <p:boldItalic r:id="rId20"/>
    </p:embeddedFont>
    <p:embeddedFont>
      <p:font typeface="Adobe Caslon Pro" panose="0205050205050A020403" pitchFamily="18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rbel" panose="020B0503020204020204" pitchFamily="34" charset="0"/>
      <p:regular r:id="rId29"/>
      <p:bold r:id="rId30"/>
      <p:italic r:id="rId31"/>
      <p:boldItalic r:id="rId32"/>
    </p:embeddedFont>
    <p:embeddedFont>
      <p:font typeface="IRAN" panose="020B0606030804020204" pitchFamily="34" charset="-78"/>
      <p:regular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Wingdings 2" panose="050201020105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2" d="100"/>
          <a:sy n="92" d="100"/>
        </p:scale>
        <p:origin x="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716C5-B37B-4C9B-97E3-0420736AE11E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0A2E5-1C41-471C-9B88-BB11FBAC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36A58-047C-44D0-9683-9229488FC4A9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22528-E73D-46BD-A3C8-5DEA85159EF7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8484B-2B0F-4C42-9A3A-BB1C28C49E55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21D8E-C36D-4A79-BFB8-377921513C20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Windows Presentation Foundation :: Guilan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545F-B20E-44EA-BD20-861063FFD32E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F0676-27E6-4FA7-8C55-3AFE7D8713BD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BFCDA-D5AB-42C4-96A1-786C9B589C9B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D4524-2BE7-4A16-BF44-F2FB9BDD349C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0570E-B6A4-48FD-95B1-F2950E4E641F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03F1-9E6A-47B7-84B1-3430FF7FFEAE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C8284-BDE2-459C-86F4-AF7879962A13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5895D8E-B5BF-4455-A7BC-572E4BB2F69D}" type="datetime1">
              <a:rPr lang="en-US" smtClean="0"/>
              <a:t>11/15/2018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Windows Presentation Foundation :: Guilan University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hotocopy trans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" y="39054"/>
            <a:ext cx="489895" cy="584401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504976" y="14658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Windows Presentation</a:t>
            </a:r>
            <a: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 Foundation :: University of Guilan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dobe Caslon Pro" panose="0205050205050A020403" pitchFamily="18" charset="0"/>
              </a:rPr>
              <a:t>Windows Presentation Foundation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6780450" cy="91440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  <a:r>
              <a:rPr lang="fa-IR" sz="2800">
                <a:latin typeface="IRAN" panose="020B0606030804020204" pitchFamily="34" charset="-78"/>
                <a:cs typeface="IRAN" panose="020B0606030804020204" pitchFamily="34" charset="-78"/>
              </a:rPr>
              <a:t>آرین </a:t>
            </a:r>
            <a:r>
              <a:rPr lang="fa-IR" sz="2800" dirty="0">
                <a:latin typeface="IRAN" panose="020B0606030804020204" pitchFamily="34" charset="-78"/>
                <a:cs typeface="IRAN" panose="020B0606030804020204" pitchFamily="34" charset="-78"/>
              </a:rPr>
              <a:t>ابراهیم پور</a:t>
            </a:r>
            <a:endParaRPr lang="en-US" sz="2800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514" y="1011377"/>
            <a:ext cx="1817306" cy="21678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29" y="616978"/>
            <a:ext cx="8097769" cy="56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32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MVVM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طراحی در مهندسی نرم افزار، یک راه حل تکرار پذیر و همه جانبه است که برای رفع مشکلاتی که در طراحی یک محصول نرم افزاری رخ میدهد استفاده میشود. به عبارت دیگر چگونه یک نرم افزار را قالب بندی و توسعه دهیم تا بتوان به طور پویا و در شرایط مختلف از آن استفاده کرد.</a:t>
            </a:r>
          </a:p>
          <a:p>
            <a:pPr marL="0" indent="0" algn="r" rtl="1">
              <a:lnSpc>
                <a:spcPct val="150000"/>
              </a:lnSpc>
              <a:buNone/>
            </a:pPr>
            <a:endParaRPr lang="fa-IR" dirty="0"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 های نرم افزاری مطرح: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MVC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MVP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MVVM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12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MVVM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641390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در فریم‌ورک های قدیمی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GUI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، هیچ جداسازی به معنی واقعی بین رابط گرفیکی و کد های پشت زمینه وجود نداشت و هر دو بخش عموما با یک زبان واحد نوشته شده و توسعه داده میشد. (مثلا زبان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C#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در تکنولوژی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Windows Forms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زبان جاوا در تکنولوژی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Swing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برای هر دو بخش منطقی و بصری). اما پس از گذشت زمان الگوی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MVVM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جای الگوی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MVP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را گرفت. این الگو به واسطه </a:t>
            </a:r>
            <a:r>
              <a:rPr lang="fa-IR" sz="1800" b="1" dirty="0">
                <a:solidFill>
                  <a:schemeClr val="accent6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انقیاد داده 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و جداسازی گرافیک و منطق به توسعه بهتر و سریع تر نرم افزار ها کمک کرد.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نرم افزار های تکنولوژی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مایکروسافت و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JavaFX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نمونه ای از نرم افزار هایی با الگوی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MVVM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هستند.</a:t>
            </a:r>
            <a:endParaRPr lang="en-US" sz="1800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81" y="4505498"/>
            <a:ext cx="6353773" cy="19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29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انقیاد داده ها</a:t>
            </a:r>
            <a:b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</a:br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Data Binding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453" y="1263535"/>
            <a:ext cx="7315200" cy="4829694"/>
          </a:xfrm>
        </p:spPr>
        <p:txBody>
          <a:bodyPr>
            <a:normAutofit fontScale="85000" lnSpcReduction="20000"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انقیاد داده ها یک تکنیک همه منظوره برای انتقال داده ها از یه منبع به منبع دیگر و یا استفاده همزمان از یک داده بین دو منبع است.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با تغییر یکی از منابع، دیگری نیز میتواند تغییر کند و  همگام سازی بین آنها صورت بگیرد. انقیاد داده ها را میتوان در یک زبان برنامه نویسی و یا برای ارتباط دو زبان مختلف با یکدیگر استفاده کرد. به عنوان مثال: انقیاد یک منبع در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 به منبعی دیگر در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یا انقیاد داده ها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بین دو منبع یکی در کد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C#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دیگری در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(مخصوصا ارتباط بین کد پشت زمینه و رابط گرافیکی)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400" dirty="0">
                <a:latin typeface="IRAN" panose="020B0606030804020204" pitchFamily="34" charset="-78"/>
                <a:cs typeface="IRAN" panose="020B0606030804020204" pitchFamily="34" charset="-78"/>
              </a:rPr>
              <a:t>مزیت استفاده:</a:t>
            </a:r>
          </a:p>
          <a:p>
            <a:pPr algn="r" rtl="1">
              <a:lnSpc>
                <a:spcPct val="150000"/>
              </a:lnSpc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جلوگیری از نوشتن کد های طولانی مربوط به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Event Handling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های مختلف تنها با نوشتن چند کلمه</a:t>
            </a:r>
          </a:p>
          <a:p>
            <a:pPr algn="r" rtl="1">
              <a:lnSpc>
                <a:spcPct val="150000"/>
              </a:lnSpc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ایجاد ارتباط بین دو زبان و یا منبع</a:t>
            </a:r>
          </a:p>
          <a:p>
            <a:pPr algn="r" rtl="1">
              <a:lnSpc>
                <a:spcPct val="150000"/>
              </a:lnSpc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بهینه سازی نمایش داده ها</a:t>
            </a:r>
          </a:p>
          <a:p>
            <a:pPr algn="r" rtl="1">
              <a:lnSpc>
                <a:spcPct val="150000"/>
              </a:lnSpc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قالب بندی داده ها به فرمت دلخواه</a:t>
            </a:r>
            <a:endParaRPr lang="en-US" sz="2400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43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10" y="1078576"/>
            <a:ext cx="4235461" cy="3115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3310" y="664794"/>
            <a:ext cx="16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Person.xaml.cs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7790" y="647945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Person.xaml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604" y="1061950"/>
            <a:ext cx="5970616" cy="429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446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فهرست مطالب</a:t>
            </a: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WPF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</a:p>
          <a:p>
            <a:pPr algn="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ویژگی ها و امکانات </a:t>
            </a:r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WPF</a:t>
            </a:r>
            <a:endParaRPr lang="fa-IR" dirty="0"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XAML</a:t>
            </a:r>
            <a:endParaRPr lang="fa-IR" dirty="0">
              <a:latin typeface="Adobe Caslon Pro" panose="0205050205050A020403" pitchFamily="18" charset="0"/>
              <a:cs typeface="IRAN" panose="020B0606030804020204" pitchFamily="34" charset="-78"/>
            </a:endParaRPr>
          </a:p>
          <a:p>
            <a:pPr algn="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الگوی </a:t>
            </a:r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MVVM</a:t>
            </a:r>
          </a:p>
          <a:p>
            <a:pPr algn="r" rtl="1"/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انقیاد داده ها </a:t>
            </a:r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Data Binding</a:t>
            </a:r>
          </a:p>
          <a:p>
            <a:pPr algn="r" rtl="1"/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4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en-US" sz="2800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Windows Presentation Foundation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یا به اختصار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تکنولوژی نوین مایکروسافت برای طراحی نرم افزار های مدرن با تجربه کاربری بسیار قوی است.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از ترکیب یکی از زبان های برنامه نویسی پشتیبانی شده توسط فریم ورک دات‌نت (معمولا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C#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) و زبان مارک‌آپ </a:t>
            </a:r>
            <a:r>
              <a:rPr lang="en-US" dirty="0">
                <a:solidFill>
                  <a:schemeClr val="accent6"/>
                </a:solidFill>
                <a:latin typeface="Adobe Caslon Pro" panose="0205050205050A020403" pitchFamily="18" charset="0"/>
                <a:cs typeface="IRAN" panose="020B0606030804020204" pitchFamily="34" charset="-78"/>
              </a:rPr>
              <a:t>XAML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بهره میبرد.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بخشی از فریم‌ورک مشهور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.NET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است و روی هر پلتفرمی که دات‌نت روی آن پیاده سازی شده باشد قابل اجراست.</a:t>
            </a:r>
          </a:p>
          <a:p>
            <a:pPr algn="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از دات‌نت نسخه سوم به دات‌نت فریم‌ورک افزوده شد. نام قبلی آن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Avalon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بود. در برخی از کاربرد ها از آن با عنوان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WinFX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نیز یاد می شود.</a:t>
            </a: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86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برخی از نرم افزار های مشهور توسعه داده شده با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</a:p>
          <a:p>
            <a:pPr marL="0" indent="0" algn="r" rtl="1">
              <a:buNone/>
            </a:pP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Microsoft Visual Studio</a:t>
            </a: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Microsoft Expression Blend</a:t>
            </a: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PowerShell ISE</a:t>
            </a: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GitHub for Windows</a:t>
            </a: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New York Times Reader</a:t>
            </a:r>
          </a:p>
          <a:p>
            <a:pPr algn="r" rtl="1"/>
            <a:r>
              <a:rPr lang="en-US" dirty="0">
                <a:latin typeface="Adobe Caslon Pro" panose="0205050205050A020403" pitchFamily="18" charset="0"/>
                <a:cs typeface="IRAN" panose="020B0606030804020204" pitchFamily="34" charset="-78"/>
              </a:rPr>
              <a:t>Xenko Game Engine</a:t>
            </a:r>
          </a:p>
          <a:p>
            <a:pPr algn="r" rtl="1"/>
            <a:r>
              <a:rPr lang="fa-IR" dirty="0">
                <a:latin typeface="Adobe Caslon Pro" panose="0205050205050A020403" pitchFamily="18" charset="0"/>
                <a:cs typeface="IRAN" panose="020B0606030804020204" pitchFamily="34" charset="-78"/>
              </a:rPr>
              <a:t>و ...</a:t>
            </a:r>
            <a:endParaRPr lang="en-US" dirty="0">
              <a:latin typeface="Adobe Caslon Pro" panose="0205050205050A020403" pitchFamily="18" charset="0"/>
              <a:cs typeface="IRAN" panose="020B06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36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302"/>
            <a:ext cx="11363498" cy="685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317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22" y="397442"/>
            <a:ext cx="5133374" cy="267791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303" y="512530"/>
            <a:ext cx="4872507" cy="3086881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34" y="2777702"/>
            <a:ext cx="6687108" cy="357864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684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>
              <a:lnSpc>
                <a:spcPct val="150000"/>
              </a:lnSpc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ویژگی ها و امکانات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 WPF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620251"/>
            <a:ext cx="7315200" cy="5918661"/>
          </a:xfrm>
        </p:spPr>
        <p:txBody>
          <a:bodyPr/>
          <a:lstStyle/>
          <a:p>
            <a:pPr algn="r" rtl="1">
              <a:spcBef>
                <a:spcPts val="1500"/>
              </a:spcBef>
            </a:pPr>
            <a:r>
              <a:rPr lang="en-US" dirty="0">
                <a:latin typeface="Adobe Caslon Pro" panose="0205050205050A020403" pitchFamily="18" charset="0"/>
              </a:rPr>
              <a:t>Hardware Accelerated (Direct 3D)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رابط کاربری تعریف شده با </a:t>
            </a:r>
            <a:r>
              <a:rPr lang="en-US" dirty="0">
                <a:latin typeface="Adobe Caslon Pro" panose="0205050205050A020403" pitchFamily="18" charset="0"/>
              </a:rPr>
              <a:t>XAML</a:t>
            </a:r>
            <a:endParaRPr lang="fa-IR" dirty="0">
              <a:latin typeface="Adobe Caslon Pro" panose="0205050205050A020403" pitchFamily="18" charset="0"/>
            </a:endParaRP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پشتیبانی از فرمت های چند رسانه ای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تغییر آسان قالب ها و استایل نرم افزار و پوسته سازی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جهانی سازی و آسان بودن توسعه نرم افزار های چند زبانه و چند چینشی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پشتیبانی از انواع اسناد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XPS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و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PDF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و ...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برنامه نویسی سه بعدی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توسعه انیمیشن ها، تایم لاین ها و استوری برد ها به صورت پیشرفته</a:t>
            </a:r>
          </a:p>
          <a:p>
            <a:pPr algn="r" rtl="1">
              <a:spcBef>
                <a:spcPts val="1500"/>
              </a:spcBef>
            </a:pPr>
            <a:r>
              <a:rPr lang="fa-IR" b="1" dirty="0">
                <a:solidFill>
                  <a:schemeClr val="accent6"/>
                </a:solidFill>
                <a:latin typeface="IRAN" panose="020B0606030804020204" pitchFamily="34" charset="-78"/>
                <a:cs typeface="IRAN" panose="020B0606030804020204" pitchFamily="34" charset="-78"/>
              </a:rPr>
              <a:t>انقیاد داده 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بسیار قوی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عدم وابستگی به ریزولوشن مانیتور و سازگازی کامل با کیفیت تصویر های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Full HD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و </a:t>
            </a:r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4K</a:t>
            </a: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 و ...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رندر کننده گرافیکی وابسته به وکتور ها و بردار های گرافیکی</a:t>
            </a:r>
          </a:p>
          <a:p>
            <a:pPr algn="r" rtl="1">
              <a:spcBef>
                <a:spcPts val="1500"/>
              </a:spcBef>
            </a:pPr>
            <a:r>
              <a:rPr lang="fa-IR" dirty="0">
                <a:latin typeface="IRAN" panose="020B0606030804020204" pitchFamily="34" charset="-78"/>
                <a:cs typeface="IRAN" panose="020B0606030804020204" pitchFamily="34" charset="-78"/>
              </a:rPr>
              <a:t>و ...</a:t>
            </a: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r" rtl="1"/>
            <a:endParaRPr lang="en-US" dirty="0">
              <a:latin typeface="Adobe Caslon Pro" panose="0205050205050A0204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52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>
              <a:lnSpc>
                <a:spcPct val="150000"/>
              </a:lnSpc>
            </a:pP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مخفف عبارت </a:t>
            </a:r>
            <a:r>
              <a:rPr lang="en-US" sz="1600" dirty="0">
                <a:latin typeface="IRAN" panose="020B0606030804020204" pitchFamily="34" charset="-78"/>
                <a:cs typeface="IRAN" panose="020B0606030804020204" pitchFamily="34" charset="-78"/>
              </a:rPr>
              <a:t>eXtensible Application Markup Language</a:t>
            </a:r>
            <a:r>
              <a:rPr lang="fa-IR" sz="1600" dirty="0"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و یک زبان از خانواده زبان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از جهاتی شبیه به زبان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HTML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است.</a:t>
            </a:r>
            <a:endParaRPr lang="en-US" sz="1800" dirty="0">
              <a:latin typeface="IRAN" panose="020B0606030804020204" pitchFamily="34" charset="-78"/>
              <a:cs typeface="IRAN" panose="020B06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زبان ارائه و تعریف ظاهر نرم افزار ها، استایل ها، قالب ها و منابع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 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مختلف نرم افزاری است که از این زبان استفاده میکند.</a:t>
            </a:r>
          </a:p>
          <a:p>
            <a:pPr algn="r" rtl="1">
              <a:lnSpc>
                <a:spcPct val="150000"/>
              </a:lnSpc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به طریقی میتوان وظایف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در یک نرم افزار را به ترکیبی از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HTML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CSS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که در توسعه وب استفاده میشوند مربوط کرد.</a:t>
            </a: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1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WPF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یکی از تکنولوژی هاییست که از زبان مارک‌آپ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XAML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بهره میبرد.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سایر تکنولوژی های مطرح که از این زبان توسعه پذیر استفاده میکنند عبارت اند از:</a:t>
            </a:r>
          </a:p>
          <a:p>
            <a:pPr algn="r" rtl="1">
              <a:lnSpc>
                <a:spcPct val="150000"/>
              </a:lnSpc>
            </a:pP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UWP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یا همان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WinRT</a:t>
            </a:r>
          </a:p>
          <a:p>
            <a:pPr algn="r" rtl="1">
              <a:lnSpc>
                <a:spcPct val="150000"/>
              </a:lnSpc>
            </a:pP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Silverlight</a:t>
            </a:r>
            <a:r>
              <a:rPr lang="fa-IR" sz="1800" dirty="0">
                <a:latin typeface="IRAN" panose="020B0606030804020204" pitchFamily="34" charset="-78"/>
                <a:cs typeface="IRAN" panose="020B0606030804020204" pitchFamily="34" charset="-78"/>
              </a:rPr>
              <a:t> و </a:t>
            </a:r>
            <a:r>
              <a:rPr lang="en-US" sz="1800" dirty="0">
                <a:latin typeface="IRAN" panose="020B0606030804020204" pitchFamily="34" charset="-78"/>
                <a:cs typeface="IRAN" panose="020B0606030804020204" pitchFamily="34" charset="-78"/>
              </a:rPr>
              <a:t>WPF Web Applications</a:t>
            </a:r>
            <a:endParaRPr lang="en-US" dirty="0">
              <a:latin typeface="IRAN" panose="020B0606030804020204" pitchFamily="34" charset="-78"/>
              <a:cs typeface="IRAN" panose="020B0606030804020204" pitchFamily="34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95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209</TotalTime>
  <Words>753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Tahoma</vt:lpstr>
      <vt:lpstr>Adobe Arabic</vt:lpstr>
      <vt:lpstr>IRAN</vt:lpstr>
      <vt:lpstr>Wingdings 2</vt:lpstr>
      <vt:lpstr>Adobe Caslon Pro</vt:lpstr>
      <vt:lpstr>Calibri</vt:lpstr>
      <vt:lpstr>Corbel</vt:lpstr>
      <vt:lpstr>Frame</vt:lpstr>
      <vt:lpstr>Windows Presentation Foundation</vt:lpstr>
      <vt:lpstr>فهرست مطالب</vt:lpstr>
      <vt:lpstr>WPF</vt:lpstr>
      <vt:lpstr>WPF</vt:lpstr>
      <vt:lpstr>PowerPoint Presentation</vt:lpstr>
      <vt:lpstr>PowerPoint Presentation</vt:lpstr>
      <vt:lpstr>ویژگی ها و امکانات WPF</vt:lpstr>
      <vt:lpstr>XAML</vt:lpstr>
      <vt:lpstr>XAML</vt:lpstr>
      <vt:lpstr>XAML</vt:lpstr>
      <vt:lpstr>الگوی MVVM</vt:lpstr>
      <vt:lpstr>الگوی MVVM</vt:lpstr>
      <vt:lpstr>انقیاد داده ها Data Binding</vt:lpstr>
      <vt:lpstr>PowerPoint Presentation</vt:lpstr>
    </vt:vector>
  </TitlesOfParts>
  <Company>Aryanium-XSC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Presentation Foundation</dc:title>
  <dc:creator>Λryaͷ iuɱ</dc:creator>
  <cp:lastModifiedBy>Λryan Ebrahimpour</cp:lastModifiedBy>
  <cp:revision>36</cp:revision>
  <dcterms:created xsi:type="dcterms:W3CDTF">2017-04-15T17:06:16Z</dcterms:created>
  <dcterms:modified xsi:type="dcterms:W3CDTF">2018-11-15T18:35:41Z</dcterms:modified>
</cp:coreProperties>
</file>